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sldIdLst>
    <p:sldId id="257" r:id="rId5"/>
    <p:sldId id="307" r:id="rId6"/>
    <p:sldId id="306" r:id="rId7"/>
    <p:sldId id="293" r:id="rId8"/>
    <p:sldId id="294" r:id="rId9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5580"/>
    <a:srgbClr val="334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A255E0-4427-1740-8AF4-01A6F475AFFC}" v="34" dt="2025-09-10T15:22:31.656"/>
    <p1510:client id="{97BD9AE6-E212-90CD-1801-911494DBB32A}" v="18" dt="2025-09-10T15:00:46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191"/>
    <p:restoredTop sz="94685"/>
  </p:normalViewPr>
  <p:slideViewPr>
    <p:cSldViewPr snapToGrid="0">
      <p:cViewPr varScale="1">
        <p:scale>
          <a:sx n="58" d="100"/>
          <a:sy n="58" d="100"/>
        </p:scale>
        <p:origin x="224" y="1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Newton - BAS" userId="a7b8155d-85d5-4b03-ae50-0138723a243e" providerId="ADAL" clId="{25912399-A4C8-539C-BDBC-F01352F6598C}"/>
    <pc:docChg chg="undo custSel addSld delSld modSld sldOrd">
      <pc:chgData name="Emily Newton - BAS" userId="a7b8155d-85d5-4b03-ae50-0138723a243e" providerId="ADAL" clId="{25912399-A4C8-539C-BDBC-F01352F6598C}" dt="2025-09-10T15:22:31.656" v="1080" actId="1076"/>
      <pc:docMkLst>
        <pc:docMk/>
      </pc:docMkLst>
      <pc:sldChg chg="addSp delSp modSp mod">
        <pc:chgData name="Emily Newton - BAS" userId="a7b8155d-85d5-4b03-ae50-0138723a243e" providerId="ADAL" clId="{25912399-A4C8-539C-BDBC-F01352F6598C}" dt="2025-09-10T15:11:15.133" v="375" actId="207"/>
        <pc:sldMkLst>
          <pc:docMk/>
          <pc:sldMk cId="4058889151" sldId="257"/>
        </pc:sldMkLst>
        <pc:spChg chg="mod">
          <ac:chgData name="Emily Newton - BAS" userId="a7b8155d-85d5-4b03-ae50-0138723a243e" providerId="ADAL" clId="{25912399-A4C8-539C-BDBC-F01352F6598C}" dt="2025-09-10T15:11:15.133" v="375" actId="207"/>
          <ac:spMkLst>
            <pc:docMk/>
            <pc:sldMk cId="4058889151" sldId="257"/>
            <ac:spMk id="2" creationId="{28CF0844-D272-F1F7-69EA-A76F121F890B}"/>
          </ac:spMkLst>
        </pc:spChg>
        <pc:spChg chg="del">
          <ac:chgData name="Emily Newton - BAS" userId="a7b8155d-85d5-4b03-ae50-0138723a243e" providerId="ADAL" clId="{25912399-A4C8-539C-BDBC-F01352F6598C}" dt="2025-09-10T15:02:19.520" v="9" actId="478"/>
          <ac:spMkLst>
            <pc:docMk/>
            <pc:sldMk cId="4058889151" sldId="257"/>
            <ac:spMk id="16" creationId="{08B6CD71-32CD-D228-319A-3D1D33DA075B}"/>
          </ac:spMkLst>
        </pc:spChg>
        <pc:picChg chg="add mod modCrop">
          <ac:chgData name="Emily Newton - BAS" userId="a7b8155d-85d5-4b03-ae50-0138723a243e" providerId="ADAL" clId="{25912399-A4C8-539C-BDBC-F01352F6598C}" dt="2025-09-10T15:03:28.726" v="44" actId="1076"/>
          <ac:picMkLst>
            <pc:docMk/>
            <pc:sldMk cId="4058889151" sldId="257"/>
            <ac:picMk id="4" creationId="{D577A7CE-A63C-A2CA-22BB-F78B9514F750}"/>
          </ac:picMkLst>
        </pc:picChg>
        <pc:picChg chg="mod">
          <ac:chgData name="Emily Newton - BAS" userId="a7b8155d-85d5-4b03-ae50-0138723a243e" providerId="ADAL" clId="{25912399-A4C8-539C-BDBC-F01352F6598C}" dt="2025-09-10T15:02:16.387" v="5" actId="962"/>
          <ac:picMkLst>
            <pc:docMk/>
            <pc:sldMk cId="4058889151" sldId="257"/>
            <ac:picMk id="5" creationId="{9FB9CBC1-A344-297C-2844-E54D89FA97CE}"/>
          </ac:picMkLst>
        </pc:picChg>
        <pc:picChg chg="add del mod modCrop">
          <ac:chgData name="Emily Newton - BAS" userId="a7b8155d-85d5-4b03-ae50-0138723a243e" providerId="ADAL" clId="{25912399-A4C8-539C-BDBC-F01352F6598C}" dt="2025-09-10T15:02:58.882" v="22" actId="478"/>
          <ac:picMkLst>
            <pc:docMk/>
            <pc:sldMk cId="4058889151" sldId="257"/>
            <ac:picMk id="7" creationId="{E078B8C7-27EA-4703-E70D-41BE180B9FDF}"/>
          </ac:picMkLst>
        </pc:picChg>
        <pc:picChg chg="del">
          <ac:chgData name="Emily Newton - BAS" userId="a7b8155d-85d5-4b03-ae50-0138723a243e" providerId="ADAL" clId="{25912399-A4C8-539C-BDBC-F01352F6598C}" dt="2025-09-10T15:02:18.988" v="8" actId="478"/>
          <ac:picMkLst>
            <pc:docMk/>
            <pc:sldMk cId="4058889151" sldId="257"/>
            <ac:picMk id="15" creationId="{447A9CE1-7D33-C377-E278-231112BF89B2}"/>
          </ac:picMkLst>
        </pc:picChg>
        <pc:picChg chg="mod">
          <ac:chgData name="Emily Newton - BAS" userId="a7b8155d-85d5-4b03-ae50-0138723a243e" providerId="ADAL" clId="{25912399-A4C8-539C-BDBC-F01352F6598C}" dt="2025-09-10T15:03:29.075" v="45" actId="1076"/>
          <ac:picMkLst>
            <pc:docMk/>
            <pc:sldMk cId="4058889151" sldId="257"/>
            <ac:picMk id="18" creationId="{6350262F-3605-781D-6D68-37D1E4E28C39}"/>
          </ac:picMkLst>
        </pc:picChg>
        <pc:picChg chg="del">
          <ac:chgData name="Emily Newton - BAS" userId="a7b8155d-85d5-4b03-ae50-0138723a243e" providerId="ADAL" clId="{25912399-A4C8-539C-BDBC-F01352F6598C}" dt="2025-09-10T15:02:18.006" v="7" actId="478"/>
          <ac:picMkLst>
            <pc:docMk/>
            <pc:sldMk cId="4058889151" sldId="257"/>
            <ac:picMk id="22" creationId="{36C25710-EB52-1D0A-41B1-503B71877F36}"/>
          </ac:picMkLst>
        </pc:picChg>
      </pc:sldChg>
      <pc:sldChg chg="addSp delSp modSp mod setBg">
        <pc:chgData name="Emily Newton - BAS" userId="a7b8155d-85d5-4b03-ae50-0138723a243e" providerId="ADAL" clId="{25912399-A4C8-539C-BDBC-F01352F6598C}" dt="2025-09-10T15:07:21.596" v="221" actId="1076"/>
        <pc:sldMkLst>
          <pc:docMk/>
          <pc:sldMk cId="3323954352" sldId="293"/>
        </pc:sldMkLst>
        <pc:spChg chg="del">
          <ac:chgData name="Emily Newton - BAS" userId="a7b8155d-85d5-4b03-ae50-0138723a243e" providerId="ADAL" clId="{25912399-A4C8-539C-BDBC-F01352F6598C}" dt="2025-09-10T15:06:15.180" v="103" actId="478"/>
          <ac:spMkLst>
            <pc:docMk/>
            <pc:sldMk cId="3323954352" sldId="293"/>
            <ac:spMk id="2" creationId="{388FB6C5-29B0-E17F-F0F1-0E41E5F7E72F}"/>
          </ac:spMkLst>
        </pc:spChg>
        <pc:spChg chg="add del mod">
          <ac:chgData name="Emily Newton - BAS" userId="a7b8155d-85d5-4b03-ae50-0138723a243e" providerId="ADAL" clId="{25912399-A4C8-539C-BDBC-F01352F6598C}" dt="2025-09-10T15:07:21.596" v="221" actId="1076"/>
          <ac:spMkLst>
            <pc:docMk/>
            <pc:sldMk cId="3323954352" sldId="293"/>
            <ac:spMk id="3" creationId="{5DFFCD3C-0FC8-9807-058B-21EB107D6FCD}"/>
          </ac:spMkLst>
        </pc:spChg>
        <pc:spChg chg="mod">
          <ac:chgData name="Emily Newton - BAS" userId="a7b8155d-85d5-4b03-ae50-0138723a243e" providerId="ADAL" clId="{25912399-A4C8-539C-BDBC-F01352F6598C}" dt="2025-09-10T15:04:16.444" v="85" actId="20577"/>
          <ac:spMkLst>
            <pc:docMk/>
            <pc:sldMk cId="3323954352" sldId="293"/>
            <ac:spMk id="9" creationId="{20F88F21-B60C-5727-A19D-200F6CB971E5}"/>
          </ac:spMkLst>
        </pc:spChg>
        <pc:spChg chg="mod">
          <ac:chgData name="Emily Newton - BAS" userId="a7b8155d-85d5-4b03-ae50-0138723a243e" providerId="ADAL" clId="{25912399-A4C8-539C-BDBC-F01352F6598C}" dt="2025-09-10T15:06:41.398" v="134" actId="20577"/>
          <ac:spMkLst>
            <pc:docMk/>
            <pc:sldMk cId="3323954352" sldId="293"/>
            <ac:spMk id="11" creationId="{580A7A7F-000E-D95A-8366-74B395566ABF}"/>
          </ac:spMkLst>
        </pc:spChg>
        <pc:spChg chg="mod">
          <ac:chgData name="Emily Newton - BAS" userId="a7b8155d-85d5-4b03-ae50-0138723a243e" providerId="ADAL" clId="{25912399-A4C8-539C-BDBC-F01352F6598C}" dt="2025-09-10T15:07:00.963" v="213" actId="20577"/>
          <ac:spMkLst>
            <pc:docMk/>
            <pc:sldMk cId="3323954352" sldId="293"/>
            <ac:spMk id="14" creationId="{0C11BF7E-90B6-F3DA-890D-76DB17F15470}"/>
          </ac:spMkLst>
        </pc:spChg>
        <pc:picChg chg="add del mod">
          <ac:chgData name="Emily Newton - BAS" userId="a7b8155d-85d5-4b03-ae50-0138723a243e" providerId="ADAL" clId="{25912399-A4C8-539C-BDBC-F01352F6598C}" dt="2025-09-10T15:05:00.892" v="92" actId="478"/>
          <ac:picMkLst>
            <pc:docMk/>
            <pc:sldMk cId="3323954352" sldId="293"/>
            <ac:picMk id="5" creationId="{396F7937-39A7-EC9D-9503-0D2C4DC68741}"/>
          </ac:picMkLst>
        </pc:picChg>
      </pc:sldChg>
      <pc:sldChg chg="addSp delSp modSp add mod">
        <pc:chgData name="Emily Newton - BAS" userId="a7b8155d-85d5-4b03-ae50-0138723a243e" providerId="ADAL" clId="{25912399-A4C8-539C-BDBC-F01352F6598C}" dt="2025-09-10T15:22:31.656" v="1080" actId="1076"/>
        <pc:sldMkLst>
          <pc:docMk/>
          <pc:sldMk cId="2792225415" sldId="294"/>
        </pc:sldMkLst>
        <pc:spChg chg="add mod">
          <ac:chgData name="Emily Newton - BAS" userId="a7b8155d-85d5-4b03-ae50-0138723a243e" providerId="ADAL" clId="{25912399-A4C8-539C-BDBC-F01352F6598C}" dt="2025-09-10T15:09:30.222" v="299" actId="1076"/>
          <ac:spMkLst>
            <pc:docMk/>
            <pc:sldMk cId="2792225415" sldId="294"/>
            <ac:spMk id="2" creationId="{886C6E37-7FD3-EC26-4663-C7AEAC5B3E7C}"/>
          </ac:spMkLst>
        </pc:spChg>
        <pc:spChg chg="del">
          <ac:chgData name="Emily Newton - BAS" userId="a7b8155d-85d5-4b03-ae50-0138723a243e" providerId="ADAL" clId="{25912399-A4C8-539C-BDBC-F01352F6598C}" dt="2025-09-10T15:09:10.498" v="291" actId="478"/>
          <ac:spMkLst>
            <pc:docMk/>
            <pc:sldMk cId="2792225415" sldId="294"/>
            <ac:spMk id="3" creationId="{AA376217-4EB1-C824-FBC0-6F8929034A20}"/>
          </ac:spMkLst>
        </pc:spChg>
        <pc:spChg chg="add mod">
          <ac:chgData name="Emily Newton - BAS" userId="a7b8155d-85d5-4b03-ae50-0138723a243e" providerId="ADAL" clId="{25912399-A4C8-539C-BDBC-F01352F6598C}" dt="2025-09-10T15:09:32.927" v="308" actId="20577"/>
          <ac:spMkLst>
            <pc:docMk/>
            <pc:sldMk cId="2792225415" sldId="294"/>
            <ac:spMk id="4" creationId="{03FB0B42-7D18-2E2D-B33B-E6964B6D08FD}"/>
          </ac:spMkLst>
        </pc:spChg>
        <pc:spChg chg="mod">
          <ac:chgData name="Emily Newton - BAS" userId="a7b8155d-85d5-4b03-ae50-0138723a243e" providerId="ADAL" clId="{25912399-A4C8-539C-BDBC-F01352F6598C}" dt="2025-09-10T15:08:53.098" v="286" actId="20577"/>
          <ac:spMkLst>
            <pc:docMk/>
            <pc:sldMk cId="2792225415" sldId="294"/>
            <ac:spMk id="11" creationId="{94607EF5-CC30-5829-3DF5-4A03C21E1ADD}"/>
          </ac:spMkLst>
        </pc:spChg>
        <pc:spChg chg="mod">
          <ac:chgData name="Emily Newton - BAS" userId="a7b8155d-85d5-4b03-ae50-0138723a243e" providerId="ADAL" clId="{25912399-A4C8-539C-BDBC-F01352F6598C}" dt="2025-09-10T15:10:03.590" v="327" actId="20577"/>
          <ac:spMkLst>
            <pc:docMk/>
            <pc:sldMk cId="2792225415" sldId="294"/>
            <ac:spMk id="14" creationId="{D8935553-5434-6A28-D00A-106241151363}"/>
          </ac:spMkLst>
        </pc:spChg>
        <pc:picChg chg="add del mod">
          <ac:chgData name="Emily Newton - BAS" userId="a7b8155d-85d5-4b03-ae50-0138723a243e" providerId="ADAL" clId="{25912399-A4C8-539C-BDBC-F01352F6598C}" dt="2025-09-10T15:22:24.857" v="1076" actId="478"/>
          <ac:picMkLst>
            <pc:docMk/>
            <pc:sldMk cId="2792225415" sldId="294"/>
            <ac:picMk id="1026" creationId="{325AF38E-85D3-193F-E39C-860C4B8204FE}"/>
          </ac:picMkLst>
        </pc:picChg>
        <pc:picChg chg="add mod">
          <ac:chgData name="Emily Newton - BAS" userId="a7b8155d-85d5-4b03-ae50-0138723a243e" providerId="ADAL" clId="{25912399-A4C8-539C-BDBC-F01352F6598C}" dt="2025-09-10T15:22:31.656" v="1080" actId="1076"/>
          <ac:picMkLst>
            <pc:docMk/>
            <pc:sldMk cId="2792225415" sldId="294"/>
            <ac:picMk id="1028" creationId="{1989BB27-7A39-2AF7-A705-22E7BCA1591C}"/>
          </ac:picMkLst>
        </pc:picChg>
      </pc:sldChg>
      <pc:sldChg chg="modSp add del mod ord">
        <pc:chgData name="Emily Newton - BAS" userId="a7b8155d-85d5-4b03-ae50-0138723a243e" providerId="ADAL" clId="{25912399-A4C8-539C-BDBC-F01352F6598C}" dt="2025-09-10T15:14:26.460" v="544" actId="2696"/>
        <pc:sldMkLst>
          <pc:docMk/>
          <pc:sldMk cId="3854184844" sldId="305"/>
        </pc:sldMkLst>
        <pc:spChg chg="mod">
          <ac:chgData name="Emily Newton - BAS" userId="a7b8155d-85d5-4b03-ae50-0138723a243e" providerId="ADAL" clId="{25912399-A4C8-539C-BDBC-F01352F6598C}" dt="2025-09-10T15:07:46.589" v="259" actId="20577"/>
          <ac:spMkLst>
            <pc:docMk/>
            <pc:sldMk cId="3854184844" sldId="305"/>
            <ac:spMk id="7" creationId="{8149832E-8E96-2A1D-CBA4-4CE04867129B}"/>
          </ac:spMkLst>
        </pc:spChg>
        <pc:spChg chg="mod">
          <ac:chgData name="Emily Newton - BAS" userId="a7b8155d-85d5-4b03-ae50-0138723a243e" providerId="ADAL" clId="{25912399-A4C8-539C-BDBC-F01352F6598C}" dt="2025-09-10T15:08:29.136" v="275" actId="20577"/>
          <ac:spMkLst>
            <pc:docMk/>
            <pc:sldMk cId="3854184844" sldId="305"/>
            <ac:spMk id="8" creationId="{F03E5665-8B04-BF66-52D3-BB9FBA830AC4}"/>
          </ac:spMkLst>
        </pc:spChg>
        <pc:spChg chg="mod">
          <ac:chgData name="Emily Newton - BAS" userId="a7b8155d-85d5-4b03-ae50-0138723a243e" providerId="ADAL" clId="{25912399-A4C8-539C-BDBC-F01352F6598C}" dt="2025-09-10T15:08:19.450" v="264" actId="14100"/>
          <ac:spMkLst>
            <pc:docMk/>
            <pc:sldMk cId="3854184844" sldId="305"/>
            <ac:spMk id="10" creationId="{A08ECE9D-A1FB-C090-8016-46879711DA7C}"/>
          </ac:spMkLst>
        </pc:spChg>
      </pc:sldChg>
      <pc:sldChg chg="addSp delSp modSp add mod ord modAnim">
        <pc:chgData name="Emily Newton - BAS" userId="a7b8155d-85d5-4b03-ae50-0138723a243e" providerId="ADAL" clId="{25912399-A4C8-539C-BDBC-F01352F6598C}" dt="2025-09-10T15:22:05.661" v="1075" actId="27636"/>
        <pc:sldMkLst>
          <pc:docMk/>
          <pc:sldMk cId="124790730" sldId="306"/>
        </pc:sldMkLst>
        <pc:spChg chg="del">
          <ac:chgData name="Emily Newton - BAS" userId="a7b8155d-85d5-4b03-ae50-0138723a243e" providerId="ADAL" clId="{25912399-A4C8-539C-BDBC-F01352F6598C}" dt="2025-09-10T15:12:26.984" v="378" actId="478"/>
          <ac:spMkLst>
            <pc:docMk/>
            <pc:sldMk cId="124790730" sldId="306"/>
            <ac:spMk id="3" creationId="{1A8A7CFE-6C6D-31F1-09A0-C8BDF7232C75}"/>
          </ac:spMkLst>
        </pc:spChg>
        <pc:spChg chg="add mod">
          <ac:chgData name="Emily Newton - BAS" userId="a7b8155d-85d5-4b03-ae50-0138723a243e" providerId="ADAL" clId="{25912399-A4C8-539C-BDBC-F01352F6598C}" dt="2025-09-10T15:14:21.590" v="542" actId="14100"/>
          <ac:spMkLst>
            <pc:docMk/>
            <pc:sldMk cId="124790730" sldId="306"/>
            <ac:spMk id="4" creationId="{FA7E0668-3431-5298-2B0B-39BC423AD922}"/>
          </ac:spMkLst>
        </pc:spChg>
        <pc:spChg chg="add mod">
          <ac:chgData name="Emily Newton - BAS" userId="a7b8155d-85d5-4b03-ae50-0138723a243e" providerId="ADAL" clId="{25912399-A4C8-539C-BDBC-F01352F6598C}" dt="2025-09-10T15:14:24.113" v="543" actId="14100"/>
          <ac:spMkLst>
            <pc:docMk/>
            <pc:sldMk cId="124790730" sldId="306"/>
            <ac:spMk id="5" creationId="{C2A4FE0A-7422-5E84-2E6E-BFE040F85058}"/>
          </ac:spMkLst>
        </pc:spChg>
        <pc:spChg chg="del">
          <ac:chgData name="Emily Newton - BAS" userId="a7b8155d-85d5-4b03-ae50-0138723a243e" providerId="ADAL" clId="{25912399-A4C8-539C-BDBC-F01352F6598C}" dt="2025-09-10T15:12:25.869" v="377" actId="478"/>
          <ac:spMkLst>
            <pc:docMk/>
            <pc:sldMk cId="124790730" sldId="306"/>
            <ac:spMk id="7" creationId="{D7248F51-E153-01C8-49EA-50C0DCBE30F3}"/>
          </ac:spMkLst>
        </pc:spChg>
        <pc:spChg chg="mod">
          <ac:chgData name="Emily Newton - BAS" userId="a7b8155d-85d5-4b03-ae50-0138723a243e" providerId="ADAL" clId="{25912399-A4C8-539C-BDBC-F01352F6598C}" dt="2025-09-10T15:22:05.661" v="1075" actId="27636"/>
          <ac:spMkLst>
            <pc:docMk/>
            <pc:sldMk cId="124790730" sldId="306"/>
            <ac:spMk id="9" creationId="{40A6B1D6-6ACE-4E16-48CE-B4D762B1BF72}"/>
          </ac:spMkLst>
        </pc:spChg>
        <pc:spChg chg="del">
          <ac:chgData name="Emily Newton - BAS" userId="a7b8155d-85d5-4b03-ae50-0138723a243e" providerId="ADAL" clId="{25912399-A4C8-539C-BDBC-F01352F6598C}" dt="2025-09-10T15:12:24.992" v="376" actId="478"/>
          <ac:spMkLst>
            <pc:docMk/>
            <pc:sldMk cId="124790730" sldId="306"/>
            <ac:spMk id="14" creationId="{7180B800-F425-F2BD-7DB9-DD83BA8F028F}"/>
          </ac:spMkLst>
        </pc:spChg>
        <pc:picChg chg="add mod">
          <ac:chgData name="Emily Newton - BAS" userId="a7b8155d-85d5-4b03-ae50-0138723a243e" providerId="ADAL" clId="{25912399-A4C8-539C-BDBC-F01352F6598C}" dt="2025-09-10T15:13:18.187" v="515" actId="1076"/>
          <ac:picMkLst>
            <pc:docMk/>
            <pc:sldMk cId="124790730" sldId="306"/>
            <ac:picMk id="2" creationId="{17BF907B-319B-75AC-3AA5-624352B252C0}"/>
          </ac:picMkLst>
        </pc:picChg>
      </pc:sldChg>
      <pc:sldChg chg="addSp delSp modSp add mod ord delAnim">
        <pc:chgData name="Emily Newton - BAS" userId="a7b8155d-85d5-4b03-ae50-0138723a243e" providerId="ADAL" clId="{25912399-A4C8-539C-BDBC-F01352F6598C}" dt="2025-09-10T15:21:55.178" v="1059" actId="20577"/>
        <pc:sldMkLst>
          <pc:docMk/>
          <pc:sldMk cId="2920479852" sldId="307"/>
        </pc:sldMkLst>
        <pc:spChg chg="add mod">
          <ac:chgData name="Emily Newton - BAS" userId="a7b8155d-85d5-4b03-ae50-0138723a243e" providerId="ADAL" clId="{25912399-A4C8-539C-BDBC-F01352F6598C}" dt="2025-09-10T15:16:58.828" v="598" actId="207"/>
          <ac:spMkLst>
            <pc:docMk/>
            <pc:sldMk cId="2920479852" sldId="307"/>
            <ac:spMk id="3" creationId="{AF2A1CE7-81E4-AC71-814A-D5589A5F43DC}"/>
          </ac:spMkLst>
        </pc:spChg>
        <pc:spChg chg="del">
          <ac:chgData name="Emily Newton - BAS" userId="a7b8155d-85d5-4b03-ae50-0138723a243e" providerId="ADAL" clId="{25912399-A4C8-539C-BDBC-F01352F6598C}" dt="2025-09-10T15:16:35.446" v="592" actId="478"/>
          <ac:spMkLst>
            <pc:docMk/>
            <pc:sldMk cId="2920479852" sldId="307"/>
            <ac:spMk id="4" creationId="{FA7E0668-3431-5298-2B0B-39BC423AD922}"/>
          </ac:spMkLst>
        </pc:spChg>
        <pc:spChg chg="mod">
          <ac:chgData name="Emily Newton - BAS" userId="a7b8155d-85d5-4b03-ae50-0138723a243e" providerId="ADAL" clId="{25912399-A4C8-539C-BDBC-F01352F6598C}" dt="2025-09-10T15:16:34.542" v="591" actId="20577"/>
          <ac:spMkLst>
            <pc:docMk/>
            <pc:sldMk cId="2920479852" sldId="307"/>
            <ac:spMk id="5" creationId="{C2A4FE0A-7422-5E84-2E6E-BFE040F85058}"/>
          </ac:spMkLst>
        </pc:spChg>
        <pc:spChg chg="add mod">
          <ac:chgData name="Emily Newton - BAS" userId="a7b8155d-85d5-4b03-ae50-0138723a243e" providerId="ADAL" clId="{25912399-A4C8-539C-BDBC-F01352F6598C}" dt="2025-09-10T15:15:49.068" v="577"/>
          <ac:spMkLst>
            <pc:docMk/>
            <pc:sldMk cId="2920479852" sldId="307"/>
            <ac:spMk id="6" creationId="{46559D23-21AF-22D5-6E35-2766685629BA}"/>
          </ac:spMkLst>
        </pc:spChg>
        <pc:spChg chg="add mod">
          <ac:chgData name="Emily Newton - BAS" userId="a7b8155d-85d5-4b03-ae50-0138723a243e" providerId="ADAL" clId="{25912399-A4C8-539C-BDBC-F01352F6598C}" dt="2025-09-10T15:21:55.178" v="1059" actId="20577"/>
          <ac:spMkLst>
            <pc:docMk/>
            <pc:sldMk cId="2920479852" sldId="307"/>
            <ac:spMk id="7" creationId="{394B24BE-BFF9-650A-6B52-3697F49F4AE0}"/>
          </ac:spMkLst>
        </pc:spChg>
        <pc:spChg chg="mod">
          <ac:chgData name="Emily Newton - BAS" userId="a7b8155d-85d5-4b03-ae50-0138723a243e" providerId="ADAL" clId="{25912399-A4C8-539C-BDBC-F01352F6598C}" dt="2025-09-10T15:15:58.509" v="587" actId="20577"/>
          <ac:spMkLst>
            <pc:docMk/>
            <pc:sldMk cId="2920479852" sldId="307"/>
            <ac:spMk id="9" creationId="{40A6B1D6-6ACE-4E16-48CE-B4D762B1BF72}"/>
          </ac:spMkLst>
        </pc:spChg>
        <pc:picChg chg="del">
          <ac:chgData name="Emily Newton - BAS" userId="a7b8155d-85d5-4b03-ae50-0138723a243e" providerId="ADAL" clId="{25912399-A4C8-539C-BDBC-F01352F6598C}" dt="2025-09-10T15:15:41.122" v="576" actId="478"/>
          <ac:picMkLst>
            <pc:docMk/>
            <pc:sldMk cId="2920479852" sldId="307"/>
            <ac:picMk id="2" creationId="{17BF907B-319B-75AC-3AA5-624352B252C0}"/>
          </ac:picMkLst>
        </pc:picChg>
        <pc:picChg chg="add mod">
          <ac:chgData name="Emily Newton - BAS" userId="a7b8155d-85d5-4b03-ae50-0138723a243e" providerId="ADAL" clId="{25912399-A4C8-539C-BDBC-F01352F6598C}" dt="2025-09-10T15:16:44.465" v="595" actId="14100"/>
          <ac:picMkLst>
            <pc:docMk/>
            <pc:sldMk cId="2920479852" sldId="307"/>
            <ac:picMk id="8" creationId="{636D89A9-2A14-18F6-C050-65383104FEC2}"/>
          </ac:picMkLst>
        </pc:picChg>
      </pc:sldChg>
    </pc:docChg>
  </pc:docChgLst>
  <pc:docChgLst>
    <pc:chgData name="Emily Newton - BAS" userId="S::emiton@bas.ac.uk::a7b8155d-85d5-4b03-ae50-0138723a243e" providerId="AD" clId="Web-{97BD9AE6-E212-90CD-1801-911494DBB32A}"/>
    <pc:docChg chg="addSld delSld modSld">
      <pc:chgData name="Emily Newton - BAS" userId="S::emiton@bas.ac.uk::a7b8155d-85d5-4b03-ae50-0138723a243e" providerId="AD" clId="Web-{97BD9AE6-E212-90CD-1801-911494DBB32A}" dt="2025-09-10T15:00:46.041" v="16" actId="14100"/>
      <pc:docMkLst>
        <pc:docMk/>
      </pc:docMkLst>
      <pc:sldChg chg="del">
        <pc:chgData name="Emily Newton - BAS" userId="S::emiton@bas.ac.uk::a7b8155d-85d5-4b03-ae50-0138723a243e" providerId="AD" clId="Web-{97BD9AE6-E212-90CD-1801-911494DBB32A}" dt="2025-09-10T15:00:28.086" v="2"/>
        <pc:sldMkLst>
          <pc:docMk/>
          <pc:sldMk cId="109857222" sldId="256"/>
        </pc:sldMkLst>
      </pc:sldChg>
      <pc:sldChg chg="modSp add">
        <pc:chgData name="Emily Newton - BAS" userId="S::emiton@bas.ac.uk::a7b8155d-85d5-4b03-ae50-0138723a243e" providerId="AD" clId="Web-{97BD9AE6-E212-90CD-1801-911494DBB32A}" dt="2025-09-10T15:00:46.041" v="16" actId="14100"/>
        <pc:sldMkLst>
          <pc:docMk/>
          <pc:sldMk cId="4058889151" sldId="257"/>
        </pc:sldMkLst>
        <pc:spChg chg="mod">
          <ac:chgData name="Emily Newton - BAS" userId="S::emiton@bas.ac.uk::a7b8155d-85d5-4b03-ae50-0138723a243e" providerId="AD" clId="Web-{97BD9AE6-E212-90CD-1801-911494DBB32A}" dt="2025-09-10T15:00:46.041" v="16" actId="14100"/>
          <ac:spMkLst>
            <pc:docMk/>
            <pc:sldMk cId="4058889151" sldId="257"/>
            <ac:spMk id="2" creationId="{28CF0844-D272-F1F7-69EA-A76F121F890B}"/>
          </ac:spMkLst>
        </pc:spChg>
      </pc:sldChg>
      <pc:sldChg chg="add">
        <pc:chgData name="Emily Newton - BAS" userId="S::emiton@bas.ac.uk::a7b8155d-85d5-4b03-ae50-0138723a243e" providerId="AD" clId="Web-{97BD9AE6-E212-90CD-1801-911494DBB32A}" dt="2025-09-10T15:00:12.054" v="1"/>
        <pc:sldMkLst>
          <pc:docMk/>
          <pc:sldMk cId="3323954352" sldId="2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F72A8-DADF-4133-B7F5-B0F30290F76A}" type="datetimeFigureOut">
              <a:t>9/10/25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C858F2-BD0B-433D-AAB4-A62D9AA8BD67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860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21CDE-381E-751D-8194-A89D1E109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6EDC16-D9A9-07AF-3714-4D4A15D8BB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626AC-22F5-84B6-17FB-FAA98B73B3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71F6FF-F84F-F802-9811-72FC66CE85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01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21CDE-381E-751D-8194-A89D1E1093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6EDC16-D9A9-07AF-3714-4D4A15D8BB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626AC-22F5-84B6-17FB-FAA98B73B3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71F6FF-F84F-F802-9811-72FC66CE85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22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84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F3647-1359-882C-F385-8189B552B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D445EB-6F17-D042-F74B-BDD47ED75A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F70FA5-1C9C-BF43-3538-1C3CA7F8CA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3599B-FD61-C184-3436-AC41B3F876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191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10/09/2025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0sn9MYj-g8?feature=oembed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B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grey surface&#10;&#10;AI-generated content may be incorrect.">
            <a:extLst>
              <a:ext uri="{FF2B5EF4-FFF2-40B4-BE49-F238E27FC236}">
                <a16:creationId xmlns:a16="http://schemas.microsoft.com/office/drawing/2014/main" id="{9FB9CBC1-A344-297C-2844-E54D89FA97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5936" t="14324" r="16275"/>
          <a:stretch>
            <a:fillRect/>
          </a:stretch>
        </p:blipFill>
        <p:spPr>
          <a:xfrm rot="5400000">
            <a:off x="2666999" y="-2667003"/>
            <a:ext cx="6858003" cy="121920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CF0844-D272-F1F7-69EA-A76F121F8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95243" y="1584197"/>
            <a:ext cx="9172754" cy="266076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B5580"/>
                </a:solidFill>
                <a:cs typeface="Arial"/>
              </a:rPr>
              <a:t>An expedition to</a:t>
            </a:r>
            <a:br>
              <a:rPr lang="en-US" b="1" dirty="0">
                <a:solidFill>
                  <a:srgbClr val="1B5580"/>
                </a:solidFill>
                <a:cs typeface="Arial"/>
              </a:rPr>
            </a:br>
            <a:r>
              <a:rPr lang="en-US" b="1" dirty="0">
                <a:solidFill>
                  <a:srgbClr val="1B5580"/>
                </a:solidFill>
                <a:cs typeface="Arial"/>
              </a:rPr>
              <a:t>Antarctica</a:t>
            </a:r>
            <a:endParaRPr lang="en-US" dirty="0">
              <a:solidFill>
                <a:srgbClr val="1B5580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2A0ED-D513-4C02-7656-C28FAECA6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6" y="250820"/>
            <a:ext cx="3830977" cy="8561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D3C148C-59CF-9FCD-48A1-A4ECF341B429}"/>
              </a:ext>
            </a:extLst>
          </p:cNvPr>
          <p:cNvSpPr/>
          <p:nvPr/>
        </p:nvSpPr>
        <p:spPr>
          <a:xfrm>
            <a:off x="0" y="1315946"/>
            <a:ext cx="3414713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4EAD8B-7DBB-C3E1-C12F-96AC134FA87C}"/>
              </a:ext>
            </a:extLst>
          </p:cNvPr>
          <p:cNvSpPr txBox="1">
            <a:spLocks/>
          </p:cNvSpPr>
          <p:nvPr/>
        </p:nvSpPr>
        <p:spPr>
          <a:xfrm>
            <a:off x="756508" y="1347312"/>
            <a:ext cx="1901698" cy="734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600" b="1">
                <a:solidFill>
                  <a:schemeClr val="bg1"/>
                </a:solidFill>
              </a:rPr>
              <a:t>Lesson 1</a:t>
            </a:r>
            <a:endParaRPr lang="en-US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350262F-3605-781D-6D68-37D1E4E28C3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3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63177" y="302138"/>
            <a:ext cx="2185709" cy="1554874"/>
          </a:xfrm>
          <a:prstGeom prst="rect">
            <a:avLst/>
          </a:prstGeom>
        </p:spPr>
      </p:pic>
      <p:pic>
        <p:nvPicPr>
          <p:cNvPr id="4" name="Picture 3" descr="A red and black airplane&#10;&#10;AI-generated content may be incorrect.">
            <a:extLst>
              <a:ext uri="{FF2B5EF4-FFF2-40B4-BE49-F238E27FC236}">
                <a16:creationId xmlns:a16="http://schemas.microsoft.com/office/drawing/2014/main" id="{D577A7CE-A63C-A2CA-22BB-F78B9514F7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9"/>
          <a:stretch>
            <a:fillRect/>
          </a:stretch>
        </p:blipFill>
        <p:spPr>
          <a:xfrm>
            <a:off x="7683976" y="3911624"/>
            <a:ext cx="4491792" cy="299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8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4000" b="-6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C11F9-4FED-B038-D549-FD5F44117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0A6B1D6-6ACE-4E16-48CE-B4D762B1B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 dirty="0">
                <a:solidFill>
                  <a:srgbClr val="1B5580"/>
                </a:solidFill>
                <a:latin typeface="+mn-lt"/>
                <a:cs typeface="Arial" panose="020B0604020202020204" pitchFamily="34" charset="0"/>
              </a:rPr>
              <a:t>Why visit Antarctica?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9DE4C5E-FABC-81CB-313B-64915F97D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Your mission: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A4FE0A-7422-5E84-2E6E-BFE040F85058}"/>
              </a:ext>
            </a:extLst>
          </p:cNvPr>
          <p:cNvSpPr txBox="1">
            <a:spLocks/>
          </p:cNvSpPr>
          <p:nvPr/>
        </p:nvSpPr>
        <p:spPr>
          <a:xfrm>
            <a:off x="9298348" y="1871065"/>
            <a:ext cx="2418680" cy="26357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200" b="1" dirty="0">
                <a:solidFill>
                  <a:schemeClr val="bg1"/>
                </a:solidFill>
                <a:latin typeface="Aptos"/>
              </a:rPr>
              <a:t>Met scientists from British Antarctic Survey.</a:t>
            </a:r>
            <a:br>
              <a:rPr lang="en-GB" sz="2000" b="1" dirty="0">
                <a:solidFill>
                  <a:schemeClr val="bg1"/>
                </a:solidFill>
                <a:latin typeface="Aptos"/>
              </a:rPr>
            </a:br>
            <a:br>
              <a:rPr lang="en-GB" sz="1100" b="1" dirty="0">
                <a:solidFill>
                  <a:schemeClr val="bg1"/>
                </a:solidFill>
                <a:latin typeface="Aptos"/>
              </a:rPr>
            </a:br>
            <a:r>
              <a:rPr lang="en-GB" sz="2000" dirty="0">
                <a:solidFill>
                  <a:schemeClr val="bg1"/>
                </a:solidFill>
                <a:latin typeface="Aptos"/>
              </a:rPr>
              <a:t>They explain why they are studying Antarctica and how.</a:t>
            </a:r>
            <a:endParaRPr lang="en-GB" sz="1800" dirty="0">
              <a:solidFill>
                <a:schemeClr val="bg1"/>
              </a:solidFill>
              <a:latin typeface="Apto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2A1CE7-81E4-AC71-814A-D5589A5F43DC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1B55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6559D23-21AF-22D5-6E35-2766685629BA}"/>
              </a:ext>
            </a:extLst>
          </p:cNvPr>
          <p:cNvSpPr txBox="1">
            <a:spLocks/>
          </p:cNvSpPr>
          <p:nvPr/>
        </p:nvSpPr>
        <p:spPr>
          <a:xfrm>
            <a:off x="474972" y="1801391"/>
            <a:ext cx="5425766" cy="542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Discussion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4B24BE-BFF9-650A-6B52-3697F49F4AE0}"/>
              </a:ext>
            </a:extLst>
          </p:cNvPr>
          <p:cNvSpPr txBox="1"/>
          <p:nvPr/>
        </p:nvSpPr>
        <p:spPr>
          <a:xfrm>
            <a:off x="474971" y="2570702"/>
            <a:ext cx="562102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>
              <a:buFont typeface="+mj-lt"/>
              <a:buAutoNum type="arabicPeriod"/>
            </a:pPr>
            <a:r>
              <a:rPr lang="en-GB" sz="2400" dirty="0"/>
              <a:t>Why would people want to visit Antarctica?</a:t>
            </a:r>
            <a:br>
              <a:rPr lang="en-GB" sz="2400" dirty="0"/>
            </a:br>
            <a:endParaRPr lang="en-GB" sz="2400" dirty="0"/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/>
              <a:t>What practical considerations are part of planning to visit Antarctica?</a:t>
            </a:r>
          </a:p>
          <a:p>
            <a:pPr marL="457200" indent="-457200" fontAlgn="base">
              <a:buFont typeface="+mj-lt"/>
              <a:buAutoNum type="arabicPeriod"/>
            </a:pPr>
            <a:endParaRPr lang="en-GB" sz="2400" dirty="0"/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/>
              <a:t>What ethical questions are part of planning to visit Antarctica?</a:t>
            </a:r>
            <a:endParaRPr lang="en-US" sz="2400" dirty="0"/>
          </a:p>
        </p:txBody>
      </p:sp>
      <p:pic>
        <p:nvPicPr>
          <p:cNvPr id="8" name="Picture 2" descr="Penguins walking on snow&#10;&#10;AI-generated content may be incorrect.">
            <a:extLst>
              <a:ext uri="{FF2B5EF4-FFF2-40B4-BE49-F238E27FC236}">
                <a16:creationId xmlns:a16="http://schemas.microsoft.com/office/drawing/2014/main" id="{636D89A9-2A14-18F6-C050-65383104FE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39"/>
          <a:stretch>
            <a:fillRect/>
          </a:stretch>
        </p:blipFill>
        <p:spPr bwMode="auto">
          <a:xfrm>
            <a:off x="6253468" y="1752663"/>
            <a:ext cx="5938532" cy="460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479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4000" b="-6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C11F9-4FED-B038-D549-FD5F44117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0A6B1D6-6ACE-4E16-48CE-B4D762B1B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0386316" cy="94365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B5580"/>
                </a:solidFill>
                <a:latin typeface="+mn-lt"/>
                <a:cs typeface="Arial" panose="020B0604020202020204" pitchFamily="34" charset="0"/>
              </a:rPr>
              <a:t>Why do scientists go to Antarctica?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9DE4C5E-FABC-81CB-313B-64915F97D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Your mission:</a:t>
            </a:r>
          </a:p>
        </p:txBody>
      </p:sp>
      <p:pic>
        <p:nvPicPr>
          <p:cNvPr id="2" name="Online Media 2" descr="You should care about Polar Science  |  British Antarctic Survey">
            <a:hlinkClick r:id="" action="ppaction://media"/>
            <a:extLst>
              <a:ext uri="{FF2B5EF4-FFF2-40B4-BE49-F238E27FC236}">
                <a16:creationId xmlns:a16="http://schemas.microsoft.com/office/drawing/2014/main" id="{17BF907B-319B-75AC-3AA5-624352B252C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0" y="1625739"/>
            <a:ext cx="8973575" cy="50700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7E0668-3431-5298-2B0B-39BC423AD922}"/>
              </a:ext>
            </a:extLst>
          </p:cNvPr>
          <p:cNvSpPr/>
          <p:nvPr/>
        </p:nvSpPr>
        <p:spPr>
          <a:xfrm>
            <a:off x="9075229" y="1625739"/>
            <a:ext cx="3116771" cy="2700934"/>
          </a:xfrm>
          <a:prstGeom prst="rect">
            <a:avLst/>
          </a:prstGeom>
          <a:solidFill>
            <a:srgbClr val="1B55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A4FE0A-7422-5E84-2E6E-BFE040F85058}"/>
              </a:ext>
            </a:extLst>
          </p:cNvPr>
          <p:cNvSpPr txBox="1">
            <a:spLocks/>
          </p:cNvSpPr>
          <p:nvPr/>
        </p:nvSpPr>
        <p:spPr>
          <a:xfrm>
            <a:off x="9298348" y="1871065"/>
            <a:ext cx="2418680" cy="26357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200" b="1" dirty="0">
                <a:solidFill>
                  <a:schemeClr val="bg1"/>
                </a:solidFill>
                <a:latin typeface="Aptos"/>
              </a:rPr>
              <a:t>Meet scientists from British Antarctic Survey.</a:t>
            </a:r>
            <a:br>
              <a:rPr lang="en-GB" sz="2000" b="1" dirty="0">
                <a:solidFill>
                  <a:schemeClr val="bg1"/>
                </a:solidFill>
                <a:latin typeface="Aptos"/>
              </a:rPr>
            </a:br>
            <a:br>
              <a:rPr lang="en-GB" sz="1100" b="1" dirty="0">
                <a:solidFill>
                  <a:schemeClr val="bg1"/>
                </a:solidFill>
                <a:latin typeface="Aptos"/>
              </a:rPr>
            </a:br>
            <a:r>
              <a:rPr lang="en-GB" sz="2000" dirty="0">
                <a:solidFill>
                  <a:schemeClr val="bg1"/>
                </a:solidFill>
                <a:latin typeface="Aptos"/>
              </a:rPr>
              <a:t>They explain why they are studying Antarctica and how.</a:t>
            </a:r>
            <a:endParaRPr lang="en-GB" sz="1800" dirty="0">
              <a:solidFill>
                <a:schemeClr val="bg1"/>
              </a:solidFill>
              <a:latin typeface="Aptos"/>
            </a:endParaRPr>
          </a:p>
        </p:txBody>
      </p:sp>
    </p:spTree>
    <p:extLst>
      <p:ext uri="{BB962C8B-B14F-4D97-AF65-F5344CB8AC3E}">
        <p14:creationId xmlns:p14="http://schemas.microsoft.com/office/powerpoint/2010/main" val="12479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4000" b="-6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0B58803-3C48-E87B-4836-B165525733F2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F88F21-B60C-5727-A19D-200F6CB9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 dirty="0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An expedition to Antarctica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0A7A7F-000E-D95A-8366-74B39556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Your mission: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FFCD3C-0FC8-9807-058B-21EB107D6FCD}"/>
              </a:ext>
            </a:extLst>
          </p:cNvPr>
          <p:cNvSpPr txBox="1"/>
          <p:nvPr/>
        </p:nvSpPr>
        <p:spPr>
          <a:xfrm>
            <a:off x="7583177" y="3176217"/>
            <a:ext cx="3495210" cy="769441"/>
          </a:xfrm>
          <a:custGeom>
            <a:avLst/>
            <a:gdLst>
              <a:gd name="connsiteX0" fmla="*/ 0 w 3495210"/>
              <a:gd name="connsiteY0" fmla="*/ 0 h 769441"/>
              <a:gd name="connsiteX1" fmla="*/ 733994 w 3495210"/>
              <a:gd name="connsiteY1" fmla="*/ 0 h 769441"/>
              <a:gd name="connsiteX2" fmla="*/ 1502940 w 3495210"/>
              <a:gd name="connsiteY2" fmla="*/ 0 h 769441"/>
              <a:gd name="connsiteX3" fmla="*/ 2201982 w 3495210"/>
              <a:gd name="connsiteY3" fmla="*/ 0 h 769441"/>
              <a:gd name="connsiteX4" fmla="*/ 2831120 w 3495210"/>
              <a:gd name="connsiteY4" fmla="*/ 0 h 769441"/>
              <a:gd name="connsiteX5" fmla="*/ 3495210 w 3495210"/>
              <a:gd name="connsiteY5" fmla="*/ 0 h 769441"/>
              <a:gd name="connsiteX6" fmla="*/ 3495210 w 3495210"/>
              <a:gd name="connsiteY6" fmla="*/ 384721 h 769441"/>
              <a:gd name="connsiteX7" fmla="*/ 3495210 w 3495210"/>
              <a:gd name="connsiteY7" fmla="*/ 769441 h 769441"/>
              <a:gd name="connsiteX8" fmla="*/ 2866072 w 3495210"/>
              <a:gd name="connsiteY8" fmla="*/ 769441 h 769441"/>
              <a:gd name="connsiteX9" fmla="*/ 2132078 w 3495210"/>
              <a:gd name="connsiteY9" fmla="*/ 769441 h 769441"/>
              <a:gd name="connsiteX10" fmla="*/ 1502940 w 3495210"/>
              <a:gd name="connsiteY10" fmla="*/ 769441 h 769441"/>
              <a:gd name="connsiteX11" fmla="*/ 733994 w 3495210"/>
              <a:gd name="connsiteY11" fmla="*/ 769441 h 769441"/>
              <a:gd name="connsiteX12" fmla="*/ 0 w 3495210"/>
              <a:gd name="connsiteY12" fmla="*/ 769441 h 769441"/>
              <a:gd name="connsiteX13" fmla="*/ 0 w 3495210"/>
              <a:gd name="connsiteY13" fmla="*/ 407804 h 769441"/>
              <a:gd name="connsiteX14" fmla="*/ 0 w 3495210"/>
              <a:gd name="connsiteY14" fmla="*/ 0 h 7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95210" h="769441" extrusionOk="0">
                <a:moveTo>
                  <a:pt x="0" y="0"/>
                </a:moveTo>
                <a:cubicBezTo>
                  <a:pt x="288431" y="19902"/>
                  <a:pt x="483819" y="4579"/>
                  <a:pt x="733994" y="0"/>
                </a:cubicBezTo>
                <a:cubicBezTo>
                  <a:pt x="984169" y="-4579"/>
                  <a:pt x="1322603" y="33389"/>
                  <a:pt x="1502940" y="0"/>
                </a:cubicBezTo>
                <a:cubicBezTo>
                  <a:pt x="1683277" y="-33389"/>
                  <a:pt x="1961385" y="-15955"/>
                  <a:pt x="2201982" y="0"/>
                </a:cubicBezTo>
                <a:cubicBezTo>
                  <a:pt x="2442579" y="15955"/>
                  <a:pt x="2593499" y="13060"/>
                  <a:pt x="2831120" y="0"/>
                </a:cubicBezTo>
                <a:cubicBezTo>
                  <a:pt x="3068741" y="-13060"/>
                  <a:pt x="3315650" y="-4177"/>
                  <a:pt x="3495210" y="0"/>
                </a:cubicBezTo>
                <a:cubicBezTo>
                  <a:pt x="3498408" y="167137"/>
                  <a:pt x="3508389" y="246727"/>
                  <a:pt x="3495210" y="384721"/>
                </a:cubicBezTo>
                <a:cubicBezTo>
                  <a:pt x="3482031" y="522715"/>
                  <a:pt x="3487460" y="642043"/>
                  <a:pt x="3495210" y="769441"/>
                </a:cubicBezTo>
                <a:cubicBezTo>
                  <a:pt x="3233922" y="757069"/>
                  <a:pt x="3121721" y="784115"/>
                  <a:pt x="2866072" y="769441"/>
                </a:cubicBezTo>
                <a:cubicBezTo>
                  <a:pt x="2610423" y="754767"/>
                  <a:pt x="2420217" y="747979"/>
                  <a:pt x="2132078" y="769441"/>
                </a:cubicBezTo>
                <a:cubicBezTo>
                  <a:pt x="1843939" y="790903"/>
                  <a:pt x="1794276" y="770553"/>
                  <a:pt x="1502940" y="769441"/>
                </a:cubicBezTo>
                <a:cubicBezTo>
                  <a:pt x="1211604" y="768329"/>
                  <a:pt x="1010698" y="791459"/>
                  <a:pt x="733994" y="769441"/>
                </a:cubicBezTo>
                <a:cubicBezTo>
                  <a:pt x="457290" y="747423"/>
                  <a:pt x="324338" y="751065"/>
                  <a:pt x="0" y="769441"/>
                </a:cubicBezTo>
                <a:cubicBezTo>
                  <a:pt x="11255" y="681022"/>
                  <a:pt x="7826" y="559200"/>
                  <a:pt x="0" y="407804"/>
                </a:cubicBezTo>
                <a:cubicBezTo>
                  <a:pt x="-7826" y="256408"/>
                  <a:pt x="-1517" y="168243"/>
                  <a:pt x="0" y="0"/>
                </a:cubicBezTo>
                <a:close/>
              </a:path>
            </a:pathLst>
          </a:custGeom>
          <a:noFill/>
          <a:ln>
            <a:solidFill>
              <a:srgbClr val="DF2B2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200" b="1" dirty="0"/>
              <a:t>Read the instructions </a:t>
            </a:r>
            <a:r>
              <a:rPr lang="en-GB" sz="2200" dirty="0"/>
              <a:t>on the game to begin your trip.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11BF7E-90B6-F3DA-890D-76DB17F15470}"/>
              </a:ext>
            </a:extLst>
          </p:cNvPr>
          <p:cNvSpPr txBox="1"/>
          <p:nvPr/>
        </p:nvSpPr>
        <p:spPr>
          <a:xfrm>
            <a:off x="474971" y="2637608"/>
            <a:ext cx="6148853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You are planning an expedition to Antarctica. </a:t>
            </a:r>
            <a:r>
              <a:rPr lang="en-US" sz="2400" dirty="0"/>
              <a:t>​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You will start in the UK and travel to the Antarctic Peninsula. </a:t>
            </a:r>
            <a:r>
              <a:rPr lang="en-US" sz="2400" dirty="0"/>
              <a:t>​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You will need to stop at different ports along the way to collect supplies.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3954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4000" b="-64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A0F7BE0-0D9F-C4FA-7B1C-29240F9E8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ECE0CCB-7D6A-1FE7-BF3F-B233BCB05258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216C4AD-0C94-8F75-8574-FEC731EED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 dirty="0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An expedition to Antarctica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607EF5-CC30-5829-3DF5-4A03C21E1A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Discussion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935553-5434-6A28-D00A-106241151363}"/>
              </a:ext>
            </a:extLst>
          </p:cNvPr>
          <p:cNvSpPr txBox="1"/>
          <p:nvPr/>
        </p:nvSpPr>
        <p:spPr>
          <a:xfrm>
            <a:off x="474971" y="2570702"/>
            <a:ext cx="5621029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GB" sz="2400" dirty="0"/>
              <a:t>What were the opportunities and challenges that you faced as you travelled to Antarctica? </a:t>
            </a:r>
            <a:r>
              <a:rPr lang="en-US" sz="2400" dirty="0"/>
              <a:t>​</a:t>
            </a:r>
          </a:p>
          <a:p>
            <a:pPr fontAlgn="base"/>
            <a:endParaRPr lang="en-GB" sz="3600" dirty="0"/>
          </a:p>
          <a:p>
            <a:pPr marL="342900" indent="-342900" fontAlgn="base">
              <a:buFont typeface="Arial" panose="020B0604020202020204" pitchFamily="34" charset="0"/>
              <a:buChar char="•"/>
            </a:pPr>
            <a:endParaRPr lang="en-GB" sz="2400" dirty="0"/>
          </a:p>
          <a:p>
            <a:pPr fontAlgn="base"/>
            <a:endParaRPr lang="en-GB" sz="2400" dirty="0"/>
          </a:p>
          <a:p>
            <a:pPr fontAlgn="base"/>
            <a:r>
              <a:rPr lang="en-GB" sz="2400" dirty="0"/>
              <a:t>How do you think you could have overcome them? </a:t>
            </a:r>
            <a:r>
              <a:rPr lang="en-US" sz="2400" dirty="0"/>
              <a:t>​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6C6E37-7FD3-EC26-4663-C7AEAC5B3E7C}"/>
              </a:ext>
            </a:extLst>
          </p:cNvPr>
          <p:cNvSpPr/>
          <p:nvPr/>
        </p:nvSpPr>
        <p:spPr>
          <a:xfrm>
            <a:off x="-1" y="4224517"/>
            <a:ext cx="3414713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FB0B42-7D18-2E2D-B33B-E6964B6D08FD}"/>
              </a:ext>
            </a:extLst>
          </p:cNvPr>
          <p:cNvSpPr txBox="1">
            <a:spLocks/>
          </p:cNvSpPr>
          <p:nvPr/>
        </p:nvSpPr>
        <p:spPr>
          <a:xfrm>
            <a:off x="474971" y="4273245"/>
            <a:ext cx="5425766" cy="542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2600" b="1" dirty="0">
                <a:solidFill>
                  <a:schemeClr val="bg1"/>
                </a:solidFill>
              </a:rPr>
              <a:t>Challenge</a:t>
            </a:r>
          </a:p>
        </p:txBody>
      </p:sp>
      <p:pic>
        <p:nvPicPr>
          <p:cNvPr id="1028" name="Picture 4" descr="A boat on a snowy mountain lake&#10;&#10;AI-generated content may be incorrect.">
            <a:extLst>
              <a:ext uri="{FF2B5EF4-FFF2-40B4-BE49-F238E27FC236}">
                <a16:creationId xmlns:a16="http://schemas.microsoft.com/office/drawing/2014/main" id="{1989BB27-7A39-2AF7-A705-22E7BCA15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759" y="1573856"/>
            <a:ext cx="6376241" cy="478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2225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8361a23-32d0-4b68-affe-0c1a7de4f36f">
      <Terms xmlns="http://schemas.microsoft.com/office/infopath/2007/PartnerControls"/>
    </lcf76f155ced4ddcb4097134ff3c332f>
    <TaxCatchAll xmlns="f5f04553-c8f0-433c-9710-7b2799b82bd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6DDD18A750E74DA7335789FEFC0592" ma:contentTypeVersion="13" ma:contentTypeDescription="Create a new document." ma:contentTypeScope="" ma:versionID="26bad123f733c2b769a546647b105d4a">
  <xsd:schema xmlns:xsd="http://www.w3.org/2001/XMLSchema" xmlns:xs="http://www.w3.org/2001/XMLSchema" xmlns:p="http://schemas.microsoft.com/office/2006/metadata/properties" xmlns:ns2="b8361a23-32d0-4b68-affe-0c1a7de4f36f" xmlns:ns3="f5f04553-c8f0-433c-9710-7b2799b82bd5" targetNamespace="http://schemas.microsoft.com/office/2006/metadata/properties" ma:root="true" ma:fieldsID="4cce1ee11b64d49ee506c6f2cf301c11" ns2:_="" ns3:_="">
    <xsd:import namespace="b8361a23-32d0-4b68-affe-0c1a7de4f36f"/>
    <xsd:import namespace="f5f04553-c8f0-433c-9710-7b2799b82b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61a23-32d0-4b68-affe-0c1a7de4f3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b5439e4-fe58-4e0a-aec0-5a31820401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f04553-c8f0-433c-9710-7b2799b82bd5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7f61459-678c-4b9e-af6f-222d08f7e094}" ma:internalName="TaxCatchAll" ma:showField="CatchAllData" ma:web="f5f04553-c8f0-433c-9710-7b2799b82b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68736CD-6523-404C-8668-321F834D53FD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  <ds:schemaRef ds:uri="f5f04553-c8f0-433c-9710-7b2799b82bd5"/>
    <ds:schemaRef ds:uri="b8361a23-32d0-4b68-affe-0c1a7de4f3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D8DC238-257D-4E44-8C9F-F4F891CE9D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93A974-616B-4F5C-B635-1A4AF1250BA6}">
  <ds:schemaRefs>
    <ds:schemaRef ds:uri="b8361a23-32d0-4b68-affe-0c1a7de4f36f"/>
    <ds:schemaRef ds:uri="f5f04553-c8f0-433c-9710-7b2799b82bd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183</Words>
  <Application>Microsoft Macintosh PowerPoint</Application>
  <PresentationFormat>Widescreen</PresentationFormat>
  <Paragraphs>31</Paragraphs>
  <Slides>5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Aptos Display</vt:lpstr>
      <vt:lpstr>Arial</vt:lpstr>
      <vt:lpstr>Calibri</vt:lpstr>
      <vt:lpstr>office theme</vt:lpstr>
      <vt:lpstr>An expedition to Antarctica</vt:lpstr>
      <vt:lpstr>Why visit Antarctica?</vt:lpstr>
      <vt:lpstr>Why do scientists go to Antarctica?</vt:lpstr>
      <vt:lpstr>An expedition to Antarctica</vt:lpstr>
      <vt:lpstr>An expedition to Antarctica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Emily Newton - BAS</cp:lastModifiedBy>
  <cp:revision>1</cp:revision>
  <dcterms:created xsi:type="dcterms:W3CDTF">2025-09-10T14:58:38Z</dcterms:created>
  <dcterms:modified xsi:type="dcterms:W3CDTF">2025-09-10T15:22:34Z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0x010100566DDD18A750E74DA7335789FEFC0592</vt:lpwstr>
  </property>
  <property fmtid="{D5CDD505-2E9C-101B-9397-08002B2CF9AE}" pid="3" name="MediaServiceImageTags">
    <vt:lpwstr/>
  </property>
</Properties>
</file>